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318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67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043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88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13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9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1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2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697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946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18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03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5FF91-B8C1-4B66-87B7-2306ACD52306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3F7C1-4208-4CAE-BC6F-75D3F8A9D5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162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" y="1047750"/>
            <a:ext cx="9144000" cy="4095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dirty="0" smtClean="0">
              <a:latin typeface="Futura Md"/>
            </a:endParaRPr>
          </a:p>
        </p:txBody>
      </p:sp>
      <p:pic>
        <p:nvPicPr>
          <p:cNvPr id="5325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15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Pastor\Desktop\2016-PastorDowellPulpit-P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963" y="0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27565" y="1048762"/>
            <a:ext cx="576403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GB" sz="6000" dirty="0" smtClean="0">
                <a:latin typeface="ITC Avant Garde" pitchFamily="34" charset="0"/>
              </a:rPr>
              <a:t>Prayer #1</a:t>
            </a:r>
          </a:p>
          <a:p>
            <a:pPr lvl="0" algn="ctr">
              <a:spcBef>
                <a:spcPct val="20000"/>
              </a:spcBef>
            </a:pPr>
            <a:r>
              <a:rPr lang="en-GB" sz="6000" dirty="0" smtClean="0">
                <a:latin typeface="ITC Avant Garde" pitchFamily="34" charset="0"/>
              </a:rPr>
              <a:t>Speaking Evil and Curses</a:t>
            </a:r>
          </a:p>
        </p:txBody>
      </p:sp>
    </p:spTree>
    <p:extLst>
      <p:ext uri="{BB962C8B-B14F-4D97-AF65-F5344CB8AC3E}">
        <p14:creationId xmlns:p14="http://schemas.microsoft.com/office/powerpoint/2010/main" val="22613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" y="1047750"/>
            <a:ext cx="9144000" cy="4095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dirty="0" smtClean="0">
              <a:latin typeface="Futura Md"/>
            </a:endParaRPr>
          </a:p>
        </p:txBody>
      </p:sp>
      <p:pic>
        <p:nvPicPr>
          <p:cNvPr id="5325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15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Pastor\Desktop\2016-PastorDowellPulpit-P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51" y="20044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11663" y="285750"/>
            <a:ext cx="594956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GB" sz="3600" dirty="0" smtClean="0">
                <a:latin typeface="ITC Avant Garde" pitchFamily="34" charset="0"/>
              </a:rPr>
              <a:t>My Messiah Jesus, I am laying down my life before you as a living sacrifice to you. I belong to you. I bring every single word that has been spoken against me in the spirit realm before you.</a:t>
            </a:r>
          </a:p>
        </p:txBody>
      </p:sp>
    </p:spTree>
    <p:extLst>
      <p:ext uri="{BB962C8B-B14F-4D97-AF65-F5344CB8AC3E}">
        <p14:creationId xmlns:p14="http://schemas.microsoft.com/office/powerpoint/2010/main" val="503513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" y="1047750"/>
            <a:ext cx="9144000" cy="4095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dirty="0" smtClean="0">
              <a:latin typeface="Futura Md"/>
            </a:endParaRPr>
          </a:p>
        </p:txBody>
      </p:sp>
      <p:pic>
        <p:nvPicPr>
          <p:cNvPr id="5325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15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Pastor\Desktop\2016-PastorDowellPulpit-P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51" y="20044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211663" y="438150"/>
            <a:ext cx="594956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GB" sz="3200" dirty="0" smtClean="0">
                <a:latin typeface="ITC Avant Garde" pitchFamily="34" charset="0"/>
              </a:rPr>
              <a:t>First I repent for ever speaking evil of others and I ask that you please forgive me. Jesus I ask that your blood now speak for me and be applied to me. I am truly sorry for all negative words I have spoken against others.</a:t>
            </a:r>
          </a:p>
        </p:txBody>
      </p:sp>
    </p:spTree>
    <p:extLst>
      <p:ext uri="{BB962C8B-B14F-4D97-AF65-F5344CB8AC3E}">
        <p14:creationId xmlns:p14="http://schemas.microsoft.com/office/powerpoint/2010/main" val="427881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" y="1047750"/>
            <a:ext cx="9144000" cy="4095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dirty="0" smtClean="0">
              <a:latin typeface="Futura Md"/>
            </a:endParaRPr>
          </a:p>
        </p:txBody>
      </p:sp>
      <p:pic>
        <p:nvPicPr>
          <p:cNvPr id="5325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15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Pastor\Desktop\2016-PastorDowellPulpit-P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51" y="20044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81184" y="80593"/>
            <a:ext cx="594956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GB" sz="3600" dirty="0" smtClean="0">
                <a:latin typeface="ITC Avant Garde" pitchFamily="34" charset="0"/>
              </a:rPr>
              <a:t>Every word the devil is using against me, that has been spoken by people or those in authority over my life. I ask that these words be cancelled annulled and I loose myself by the applied blood of Jesus</a:t>
            </a:r>
          </a:p>
        </p:txBody>
      </p:sp>
    </p:spTree>
    <p:extLst>
      <p:ext uri="{BB962C8B-B14F-4D97-AF65-F5344CB8AC3E}">
        <p14:creationId xmlns:p14="http://schemas.microsoft.com/office/powerpoint/2010/main" val="1056617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" y="1047750"/>
            <a:ext cx="9144000" cy="4095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dirty="0" smtClean="0">
              <a:latin typeface="Futura Md"/>
            </a:endParaRPr>
          </a:p>
        </p:txBody>
      </p:sp>
      <p:pic>
        <p:nvPicPr>
          <p:cNvPr id="5325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15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Pastor\Desktop\2016-PastorDowellPulpit-P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51" y="20044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94435" y="131040"/>
            <a:ext cx="594956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GB" sz="4000" dirty="0" smtClean="0">
                <a:latin typeface="ITC Avant Garde" pitchFamily="34" charset="0"/>
              </a:rPr>
              <a:t>I ask that your blood cleanses me from all unrighteousness. I take full responsibility for my words and actions and ask that you please forgive me as I have forgiven others. </a:t>
            </a:r>
          </a:p>
        </p:txBody>
      </p:sp>
    </p:spTree>
    <p:extLst>
      <p:ext uri="{BB962C8B-B14F-4D97-AF65-F5344CB8AC3E}">
        <p14:creationId xmlns:p14="http://schemas.microsoft.com/office/powerpoint/2010/main" val="373743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" y="1047750"/>
            <a:ext cx="9144000" cy="4095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dirty="0" smtClean="0">
              <a:latin typeface="Futura Md"/>
            </a:endParaRPr>
          </a:p>
        </p:txBody>
      </p:sp>
      <p:pic>
        <p:nvPicPr>
          <p:cNvPr id="5325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15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Pastor\Desktop\2016-PastorDowellPulpit-P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51" y="20044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58654" y="126742"/>
            <a:ext cx="594956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GB" sz="4000" dirty="0" smtClean="0">
                <a:latin typeface="ITC Avant Garde" pitchFamily="34" charset="0"/>
              </a:rPr>
              <a:t>Jesus I ask that all sickness and all disease be removed from me. There is no sickness in heaven so I declare this here on earth for me and those who I release pray for.</a:t>
            </a:r>
          </a:p>
        </p:txBody>
      </p:sp>
    </p:spTree>
    <p:extLst>
      <p:ext uri="{BB962C8B-B14F-4D97-AF65-F5344CB8AC3E}">
        <p14:creationId xmlns:p14="http://schemas.microsoft.com/office/powerpoint/2010/main" val="614710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78" y="1047750"/>
            <a:ext cx="9144000" cy="4095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800" dirty="0" smtClean="0">
              <a:latin typeface="Futura Md"/>
            </a:endParaRPr>
          </a:p>
        </p:txBody>
      </p:sp>
      <p:pic>
        <p:nvPicPr>
          <p:cNvPr id="5325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715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Pastor\Desktop\2016-PastorDowellPulpit-P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251" y="20044"/>
            <a:ext cx="9144000" cy="523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24200" y="514350"/>
            <a:ext cx="594956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GB" sz="4000" dirty="0" smtClean="0">
                <a:latin typeface="ITC Avant Garde" pitchFamily="34" charset="0"/>
              </a:rPr>
              <a:t>I ask you to touch me with your healing power and heal me and remove all stain from me Father and my Judge in Jesus name.</a:t>
            </a:r>
          </a:p>
        </p:txBody>
      </p:sp>
    </p:spTree>
    <p:extLst>
      <p:ext uri="{BB962C8B-B14F-4D97-AF65-F5344CB8AC3E}">
        <p14:creationId xmlns:p14="http://schemas.microsoft.com/office/powerpoint/2010/main" val="337069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76400" y="12700"/>
            <a:ext cx="5638800" cy="5130800"/>
          </a:xfrm>
        </p:spPr>
      </p:pic>
    </p:spTree>
    <p:extLst>
      <p:ext uri="{BB962C8B-B14F-4D97-AF65-F5344CB8AC3E}">
        <p14:creationId xmlns:p14="http://schemas.microsoft.com/office/powerpoint/2010/main" val="1962180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235</Words>
  <Application>Microsoft Office PowerPoint</Application>
  <PresentationFormat>On-screen Show (16:9)</PresentationFormat>
  <Paragraphs>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Pastor</dc:creator>
  <cp:lastModifiedBy>Steve</cp:lastModifiedBy>
  <cp:revision>3</cp:revision>
  <dcterms:created xsi:type="dcterms:W3CDTF">2018-04-28T19:17:27Z</dcterms:created>
  <dcterms:modified xsi:type="dcterms:W3CDTF">2018-04-29T02:51:20Z</dcterms:modified>
</cp:coreProperties>
</file>