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318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F4A9-A989-4488-B581-1F94F4E9338C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B86F-27C5-410B-8BCC-8F441104E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48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F4A9-A989-4488-B581-1F94F4E9338C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B86F-27C5-410B-8BCC-8F441104E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100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F4A9-A989-4488-B581-1F94F4E9338C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B86F-27C5-410B-8BCC-8F441104E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014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F4A9-A989-4488-B581-1F94F4E9338C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B86F-27C5-410B-8BCC-8F441104E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969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F4A9-A989-4488-B581-1F94F4E9338C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B86F-27C5-410B-8BCC-8F441104E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006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F4A9-A989-4488-B581-1F94F4E9338C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B86F-27C5-410B-8BCC-8F441104E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15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F4A9-A989-4488-B581-1F94F4E9338C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B86F-27C5-410B-8BCC-8F441104E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481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F4A9-A989-4488-B581-1F94F4E9338C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B86F-27C5-410B-8BCC-8F441104E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15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F4A9-A989-4488-B581-1F94F4E9338C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B86F-27C5-410B-8BCC-8F441104E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049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F4A9-A989-4488-B581-1F94F4E9338C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B86F-27C5-410B-8BCC-8F441104E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382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F4A9-A989-4488-B581-1F94F4E9338C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3B86F-27C5-410B-8BCC-8F441104E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702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0F4A9-A989-4488-B581-1F94F4E9338C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3B86F-27C5-410B-8BCC-8F441104E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694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78" y="1047750"/>
            <a:ext cx="9144000" cy="40957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4800" dirty="0" smtClean="0">
              <a:latin typeface="Futura Md"/>
            </a:endParaRPr>
          </a:p>
        </p:txBody>
      </p:sp>
      <p:pic>
        <p:nvPicPr>
          <p:cNvPr id="53252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7150"/>
            <a:ext cx="114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Pastor\Desktop\2016-PastorDowellPulpit-P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46" y="-68104"/>
            <a:ext cx="9144000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352800" y="735032"/>
            <a:ext cx="570903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GB" sz="6000" dirty="0" smtClean="0">
                <a:latin typeface="ITC Avant Garde" pitchFamily="34" charset="0"/>
              </a:rPr>
              <a:t>Prayer #</a:t>
            </a:r>
            <a:r>
              <a:rPr lang="en-GB" sz="6000" dirty="0" smtClean="0">
                <a:latin typeface="ITC Avant Garde" pitchFamily="34" charset="0"/>
              </a:rPr>
              <a:t>2</a:t>
            </a:r>
          </a:p>
          <a:p>
            <a:pPr lvl="0" algn="ctr">
              <a:spcBef>
                <a:spcPct val="20000"/>
              </a:spcBef>
            </a:pPr>
            <a:r>
              <a:rPr lang="en-GB" sz="6000" dirty="0" smtClean="0">
                <a:latin typeface="ITC Avant Garde" pitchFamily="34" charset="0"/>
              </a:rPr>
              <a:t>Deliverance from Bloodline sins</a:t>
            </a:r>
          </a:p>
        </p:txBody>
      </p:sp>
    </p:spTree>
    <p:extLst>
      <p:ext uri="{BB962C8B-B14F-4D97-AF65-F5344CB8AC3E}">
        <p14:creationId xmlns:p14="http://schemas.microsoft.com/office/powerpoint/2010/main" val="1342371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ITC Avant Garde" pitchFamily="34" charset="0"/>
              </a:rPr>
              <a:t>I ask that any and all rebellion in my bloodline be revoked and remove by the blood of Jesus, I disagree with all rebellion against YHWH’s kingdom </a:t>
            </a:r>
            <a:endParaRPr lang="en-GB" sz="5400" dirty="0" smtClean="0">
              <a:latin typeface="ITC Avant Gar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39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ITC Avant Garde" pitchFamily="34" charset="0"/>
              </a:rPr>
              <a:t>my home, I ask Judge that the accuser my enemy my adversary the devil can no longer use my family’s past rebellion against me, nor my personal rebellion </a:t>
            </a:r>
            <a:endParaRPr lang="en-GB" sz="5400" dirty="0" smtClean="0">
              <a:latin typeface="ITC Avant Gar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291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ITC Avant Garde" pitchFamily="34" charset="0"/>
              </a:rPr>
              <a:t>Which the devil has used to accuse me, please revoke it by the blood of Jesus so that Healing which now belongs to me because I am the Father’s</a:t>
            </a:r>
            <a:endParaRPr lang="en-GB" sz="5400" dirty="0" smtClean="0">
              <a:latin typeface="ITC Avant Gar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63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ITC Avant Garde" pitchFamily="34" charset="0"/>
              </a:rPr>
              <a:t>Child. Father I ask for a full healing to manifest in my body now, I ask that my mind be restored to full obedience now.</a:t>
            </a:r>
            <a:endParaRPr lang="en-GB" sz="5400" dirty="0" smtClean="0">
              <a:latin typeface="ITC Avant Gar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598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ITC Avant Garde" pitchFamily="34" charset="0"/>
              </a:rPr>
              <a:t>Thank you for always being mindful of me through Your death, burial and resurrection and now seated on the Throne to make intercession for me.</a:t>
            </a:r>
            <a:endParaRPr lang="en-GB" sz="5400" dirty="0" smtClean="0">
              <a:latin typeface="ITC Avant Gar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996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ITC Avant Garde" pitchFamily="34" charset="0"/>
              </a:rPr>
              <a:t>Holy Spirit do the work of </a:t>
            </a:r>
            <a:r>
              <a:rPr lang="en-US" sz="5400" dirty="0" err="1" smtClean="0">
                <a:latin typeface="ITC Avant Garde" pitchFamily="34" charset="0"/>
              </a:rPr>
              <a:t>Yah’s</a:t>
            </a:r>
            <a:r>
              <a:rPr lang="en-US" sz="5400" dirty="0" smtClean="0">
                <a:latin typeface="ITC Avant Garde" pitchFamily="34" charset="0"/>
              </a:rPr>
              <a:t> kingdom in my heart and my families in Jesus name, thank my Abba, my Father and my righteous Judge.</a:t>
            </a:r>
            <a:endParaRPr lang="en-GB" sz="5400" dirty="0" smtClean="0">
              <a:latin typeface="ITC Avant Gar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449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000" dirty="0" smtClean="0">
                <a:latin typeface="ITC Avant Garde" pitchFamily="34" charset="0"/>
              </a:rPr>
              <a:t>For the ways of man are before the eyes of </a:t>
            </a:r>
            <a:endParaRPr lang="en-US" sz="6000" dirty="0">
              <a:latin typeface="ITC Avant Garde" pitchFamily="34" charset="0"/>
            </a:endParaRPr>
          </a:p>
          <a:p>
            <a:pPr marL="0" indent="0" algn="ctr">
              <a:buNone/>
            </a:pPr>
            <a:r>
              <a:rPr lang="en-US" sz="6000" dirty="0" smtClean="0">
                <a:latin typeface="ITC Avant Garde" pitchFamily="34" charset="0"/>
              </a:rPr>
              <a:t> and he </a:t>
            </a:r>
            <a:r>
              <a:rPr lang="en-US" sz="6000" dirty="0" err="1" smtClean="0">
                <a:latin typeface="ITC Avant Garde" pitchFamily="34" charset="0"/>
              </a:rPr>
              <a:t>pondereth</a:t>
            </a:r>
            <a:r>
              <a:rPr lang="en-US" sz="6000" dirty="0" smtClean="0">
                <a:latin typeface="ITC Avant Garde" pitchFamily="34" charset="0"/>
              </a:rPr>
              <a:t> all his goings. Thank you Father in Jesus name.</a:t>
            </a:r>
            <a:endParaRPr lang="en-GB" sz="6000" dirty="0" smtClean="0">
              <a:latin typeface="ITC Avant Gar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418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76400" y="12700"/>
            <a:ext cx="5638800" cy="5130800"/>
          </a:xfrm>
        </p:spPr>
      </p:pic>
    </p:spTree>
    <p:extLst>
      <p:ext uri="{BB962C8B-B14F-4D97-AF65-F5344CB8AC3E}">
        <p14:creationId xmlns:p14="http://schemas.microsoft.com/office/powerpoint/2010/main" val="1542037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78" y="1047750"/>
            <a:ext cx="9144000" cy="40957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4800" dirty="0" smtClean="0">
              <a:latin typeface="Futura Md"/>
            </a:endParaRPr>
          </a:p>
        </p:txBody>
      </p:sp>
      <p:pic>
        <p:nvPicPr>
          <p:cNvPr id="53252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7150"/>
            <a:ext cx="114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Pastor\Desktop\2016-PastorDowellPulpit-P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63" y="76200"/>
            <a:ext cx="9144000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861062" y="76200"/>
            <a:ext cx="6276975" cy="476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GB" sz="13800" b="1" dirty="0" smtClean="0">
                <a:latin typeface="ITC Avant Garde" pitchFamily="34" charset="0"/>
              </a:rPr>
              <a:t>A</a:t>
            </a:r>
          </a:p>
          <a:p>
            <a:pPr lvl="0" algn="ctr">
              <a:spcBef>
                <a:spcPct val="20000"/>
              </a:spcBef>
            </a:pPr>
            <a:r>
              <a:rPr lang="en-GB" sz="13800" b="1" dirty="0" smtClean="0">
                <a:latin typeface="ITC Avant Garde" pitchFamily="34" charset="0"/>
              </a:rPr>
              <a:t>Prayer</a:t>
            </a:r>
          </a:p>
        </p:txBody>
      </p:sp>
    </p:spTree>
    <p:extLst>
      <p:ext uri="{BB962C8B-B14F-4D97-AF65-F5344CB8AC3E}">
        <p14:creationId xmlns:p14="http://schemas.microsoft.com/office/powerpoint/2010/main" val="1814021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ITC Avant Garde" pitchFamily="34" charset="0"/>
              </a:rPr>
              <a:t>Abba Father, I come before You, the Judge of all things. I enter into your presents by the blood of Jesus my advocate and mediator. </a:t>
            </a:r>
            <a:endParaRPr lang="en-GB" sz="5400" dirty="0" smtClean="0">
              <a:latin typeface="ITC Avant Gar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716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ITC Avant Garde" pitchFamily="34" charset="0"/>
              </a:rPr>
              <a:t>I confess and repent and please ask you to help me to remember anything I may have missed in me or my family line. </a:t>
            </a:r>
            <a:endParaRPr lang="en-GB" sz="5400" dirty="0" smtClean="0">
              <a:latin typeface="ITC Avant Gar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527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ITC Avant Garde" pitchFamily="34" charset="0"/>
              </a:rPr>
              <a:t>I repent for rebellion,  stubbornness, idolatry in my family’s bloodline also which I have committed against You.</a:t>
            </a:r>
            <a:endParaRPr lang="en-GB" sz="5400" dirty="0" smtClean="0">
              <a:latin typeface="ITC Avant Gar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506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ITC Avant Garde" pitchFamily="34" charset="0"/>
              </a:rPr>
              <a:t>I ask you to forgive me and I ask that the blood of Jesus to forgive me and cleanse me for every single time I have not walked right before you.</a:t>
            </a:r>
            <a:endParaRPr lang="en-GB" sz="5400" dirty="0" smtClean="0">
              <a:latin typeface="ITC Avant Gar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674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ITC Avant Garde" pitchFamily="34" charset="0"/>
              </a:rPr>
              <a:t>Forgive me when I have ignored your correction, please forgive me for disregarding Your desire and will for me because I was to rebellious and</a:t>
            </a:r>
            <a:endParaRPr lang="en-GB" sz="5400" dirty="0" smtClean="0">
              <a:latin typeface="ITC Avant Gar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848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ITC Avant Garde" pitchFamily="34" charset="0"/>
              </a:rPr>
              <a:t>Stubborn. Father and my Judge I repent for being lazy and being distracted from coming before you. I am sorry for every single time I disregarded </a:t>
            </a:r>
            <a:endParaRPr lang="en-GB" sz="5400" dirty="0" smtClean="0">
              <a:latin typeface="ITC Avant Gar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468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ITC Avant Garde" pitchFamily="34" charset="0"/>
              </a:rPr>
              <a:t>And ignored Your Holy Spirit leading me to present myself before you.</a:t>
            </a:r>
          </a:p>
          <a:p>
            <a:pPr marL="0" indent="0" algn="ctr">
              <a:buNone/>
            </a:pPr>
            <a:r>
              <a:rPr lang="en-US" sz="5400" dirty="0" smtClean="0">
                <a:latin typeface="ITC Avant Garde" pitchFamily="34" charset="0"/>
              </a:rPr>
              <a:t>Jesus please remove every accusation against me.</a:t>
            </a:r>
            <a:endParaRPr lang="en-GB" sz="5400" dirty="0" smtClean="0">
              <a:latin typeface="ITC Avant Gar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198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387</Words>
  <Application>Microsoft Office PowerPoint</Application>
  <PresentationFormat>On-screen Show (16:9)</PresentationFormat>
  <Paragraphs>20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Pastor</dc:creator>
  <cp:lastModifiedBy>Steve</cp:lastModifiedBy>
  <cp:revision>3</cp:revision>
  <dcterms:created xsi:type="dcterms:W3CDTF">2018-04-28T19:14:11Z</dcterms:created>
  <dcterms:modified xsi:type="dcterms:W3CDTF">2018-04-29T02:51:24Z</dcterms:modified>
</cp:coreProperties>
</file>